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4" r:id="rId5"/>
    <p:sldId id="265" r:id="rId6"/>
    <p:sldId id="259" r:id="rId7"/>
    <p:sldId id="260" r:id="rId8"/>
    <p:sldId id="261" r:id="rId9"/>
    <p:sldId id="263" r:id="rId10"/>
    <p:sldId id="266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leichschenkliges Dreiec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913D74F-05A3-424E-ADD2-C0A2CFC31885}" type="datetimeFigureOut">
              <a:rPr lang="de-DE" smtClean="0"/>
              <a:t>03.11.2017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1EA25AE-3A68-43FB-8A39-6343B90AD04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3D74F-05A3-424E-ADD2-C0A2CFC31885}" type="datetimeFigureOut">
              <a:rPr lang="de-DE" smtClean="0"/>
              <a:t>03.11.2017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25AE-3A68-43FB-8A39-6343B90AD04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3D74F-05A3-424E-ADD2-C0A2CFC31885}" type="datetimeFigureOut">
              <a:rPr lang="de-DE" smtClean="0"/>
              <a:t>03.11.2017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25AE-3A68-43FB-8A39-6343B90AD04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913D74F-05A3-424E-ADD2-C0A2CFC31885}" type="datetimeFigureOut">
              <a:rPr lang="de-DE" smtClean="0"/>
              <a:t>03.11.2017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25AE-3A68-43FB-8A39-6343B90AD04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winkliges Dreiec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Gleichschenkliges Dreiec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913D74F-05A3-424E-ADD2-C0A2CFC31885}" type="datetimeFigureOut">
              <a:rPr lang="de-DE" smtClean="0"/>
              <a:t>03.11.2017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1EA25AE-3A68-43FB-8A39-6343B90AD04C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913D74F-05A3-424E-ADD2-C0A2CFC31885}" type="datetimeFigureOut">
              <a:rPr lang="de-DE" smtClean="0"/>
              <a:t>03.11.2017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1EA25AE-3A68-43FB-8A39-6343B90AD04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913D74F-05A3-424E-ADD2-C0A2CFC31885}" type="datetimeFigureOut">
              <a:rPr lang="de-DE" smtClean="0"/>
              <a:t>03.11.2017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1EA25AE-3A68-43FB-8A39-6343B90AD04C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3D74F-05A3-424E-ADD2-C0A2CFC31885}" type="datetimeFigureOut">
              <a:rPr lang="de-DE" smtClean="0"/>
              <a:t>03.11.2017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25AE-3A68-43FB-8A39-6343B90AD04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913D74F-05A3-424E-ADD2-C0A2CFC31885}" type="datetimeFigureOut">
              <a:rPr lang="de-DE" smtClean="0"/>
              <a:t>03.11.2017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1EA25AE-3A68-43FB-8A39-6343B90AD04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913D74F-05A3-424E-ADD2-C0A2CFC31885}" type="datetimeFigureOut">
              <a:rPr lang="de-DE" smtClean="0"/>
              <a:t>03.11.2017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1EA25AE-3A68-43FB-8A39-6343B90AD04C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913D74F-05A3-424E-ADD2-C0A2CFC31885}" type="datetimeFigureOut">
              <a:rPr lang="de-DE" smtClean="0"/>
              <a:t>03.11.2017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1EA25AE-3A68-43FB-8A39-6343B90AD04C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winkliges Dreiec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Gerade Verbindung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de-DE"/>
              <a:t>Textmasterformate durch Klicken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913D74F-05A3-424E-ADD2-C0A2CFC31885}" type="datetimeFigureOut">
              <a:rPr lang="de-DE" smtClean="0"/>
              <a:t>03.11.2017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1EA25AE-3A68-43FB-8A39-6343B90AD04C}" type="slidenum">
              <a:rPr lang="de-DE" smtClean="0"/>
              <a:t>‹Nr.›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de/url?sa=i&amp;rct=j&amp;q=&amp;esrc=s&amp;source=images&amp;cd=&amp;ved=0ahUKEwjN2saa5dnWAhVEJ8AKHS4zBi4QjRwIBw&amp;url=http://www.ruhrnachrichten.de/staedte/dortmund/Truebes-Dortmund-Lassen-Sie-die-Sonne-aufgehen;art930,1874178&amp;psig=AOvVaw1_r9MY9KX0czVsDyxoBHN6&amp;ust=150730348521378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2204864"/>
            <a:ext cx="8062912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/>
              <a:t>Wie stelle ich mich als Trachtenverein in der Schule vor?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547664" y="4509120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Bei Fragen: anna.maria.wimmer@googlemail.com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901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5400" dirty="0"/>
              <a:t>Vielen lieben Dank für eure Aufmerksamkeit und eure Mitarbeit.</a:t>
            </a:r>
          </a:p>
        </p:txBody>
      </p:sp>
      <p:pic>
        <p:nvPicPr>
          <p:cNvPr id="1026" name="Picture 2" descr="Bildergebnis für Sonn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573016"/>
            <a:ext cx="2565676" cy="21290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Was steht im Lehrplan der Grundschule?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Art.131</a:t>
            </a:r>
          </a:p>
          <a:p>
            <a:endParaRPr lang="de-DE" dirty="0"/>
          </a:p>
          <a:p>
            <a:r>
              <a:rPr lang="de-DE" dirty="0"/>
              <a:t>Erziehen zum eigenverantwortlichen, </a:t>
            </a:r>
            <a:r>
              <a:rPr lang="de-DE" dirty="0" err="1"/>
              <a:t>bziehungs</a:t>
            </a:r>
            <a:r>
              <a:rPr lang="de-DE" dirty="0"/>
              <a:t>- und gemeinschaftsfähigen, wertorientierten, weltoffenen und schöpferischen Menschen.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Öffnung der Bildungseinrichtungen nach außen</a:t>
            </a:r>
          </a:p>
          <a:p>
            <a:endParaRPr lang="de-DE" dirty="0"/>
          </a:p>
          <a:p>
            <a:r>
              <a:rPr lang="de-DE" dirty="0"/>
              <a:t>Lehrer haben 20 Prozent pädagogischen Freiraum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Einige pädagogische Prinzipien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Freude an der Sache zeigen</a:t>
            </a:r>
          </a:p>
          <a:p>
            <a:r>
              <a:rPr lang="de-DE" dirty="0"/>
              <a:t>WENIGER IST MEHR!!</a:t>
            </a:r>
          </a:p>
          <a:p>
            <a:r>
              <a:rPr lang="de-DE" dirty="0"/>
              <a:t>1./2. Kl.: alle 25/45 min eine kleine Pause machen</a:t>
            </a:r>
          </a:p>
          <a:p>
            <a:r>
              <a:rPr lang="de-DE" dirty="0" err="1"/>
              <a:t>Rhythmisierung</a:t>
            </a:r>
            <a:r>
              <a:rPr lang="de-DE" dirty="0"/>
              <a:t> (sitzen, stehen, Sitzkreis…)</a:t>
            </a:r>
          </a:p>
          <a:p>
            <a:r>
              <a:rPr lang="de-DE" dirty="0"/>
              <a:t>Alle Sinne ansprechen</a:t>
            </a:r>
          </a:p>
          <a:p>
            <a:r>
              <a:rPr lang="de-DE" dirty="0"/>
              <a:t>Experimentierfreudigkeit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Schönes Ambiente </a:t>
            </a:r>
            <a:r>
              <a:rPr lang="de-DE" dirty="0">
                <a:sym typeface="Wingdings" pitchFamily="2" charset="2"/>
              </a:rPr>
              <a:t> Trachtenheim</a:t>
            </a:r>
          </a:p>
          <a:p>
            <a:r>
              <a:rPr lang="de-DE" dirty="0">
                <a:sym typeface="Wingdings" pitchFamily="2" charset="2"/>
              </a:rPr>
              <a:t>Klare einfache Sprache (Berufsgruppe, Dialekt)</a:t>
            </a:r>
          </a:p>
          <a:p>
            <a:r>
              <a:rPr lang="de-DE" dirty="0">
                <a:sym typeface="Wingdings" pitchFamily="2" charset="2"/>
              </a:rPr>
              <a:t>Probieren geht über Studieren!!</a:t>
            </a:r>
            <a:endParaRPr lang="de-DE" dirty="0"/>
          </a:p>
          <a:p>
            <a:endParaRPr lang="de-DE" dirty="0"/>
          </a:p>
          <a:p>
            <a:pPr>
              <a:buFont typeface="Wingdings"/>
              <a:buChar char="à"/>
            </a:pPr>
            <a:r>
              <a:rPr lang="de-DE" dirty="0">
                <a:sym typeface="Wingdings" pitchFamily="2" charset="2"/>
              </a:rPr>
              <a:t>Lasst euch nicht entmutigen, wenn mal was in die Hose geht!;-) Das geht uns Lehrer auch mal so!!! </a:t>
            </a:r>
          </a:p>
          <a:p>
            <a:pPr>
              <a:buFont typeface="Wingdings"/>
              <a:buChar char="à"/>
            </a:pPr>
            <a:r>
              <a:rPr lang="de-DE" dirty="0">
                <a:sym typeface="Wingdings" pitchFamily="2" charset="2"/>
              </a:rPr>
              <a:t>aus Fehlern lernt man!!</a:t>
            </a:r>
            <a:endParaRPr lang="de-DE" dirty="0"/>
          </a:p>
          <a:p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000" dirty="0"/>
              <a:t>In welchen Fächern kann man eine Arbeit mit dem TV rechtfertigen?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HSU: </a:t>
            </a:r>
          </a:p>
          <a:p>
            <a:pPr lvl="1"/>
            <a:r>
              <a:rPr lang="de-DE" dirty="0"/>
              <a:t>Bedeutung der Heimat – Zeit und Wandel </a:t>
            </a:r>
            <a:r>
              <a:rPr lang="de-DE" dirty="0">
                <a:sym typeface="Wingdings" pitchFamily="2" charset="2"/>
              </a:rPr>
              <a:t> Vergangenheit und Geschichte des Wohnortes</a:t>
            </a:r>
          </a:p>
          <a:p>
            <a:pPr lvl="1"/>
            <a:endParaRPr lang="de-DE" dirty="0">
              <a:sym typeface="Wingdings" pitchFamily="2" charset="2"/>
            </a:endParaRPr>
          </a:p>
          <a:p>
            <a:pPr lvl="1"/>
            <a:r>
              <a:rPr lang="de-DE" dirty="0"/>
              <a:t>Historische Feste, Gedenktage, Jubiläen, Ausstellungen, Baudenkmäler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Deutsch: Unterschied zwischen Alltags- und Bildungssprache</a:t>
            </a:r>
          </a:p>
          <a:p>
            <a:r>
              <a:rPr lang="de-DE" dirty="0"/>
              <a:t>Musik: Tanzen, Singen</a:t>
            </a:r>
          </a:p>
          <a:p>
            <a:r>
              <a:rPr lang="de-DE" dirty="0"/>
              <a:t>Kunst: Basteln</a:t>
            </a:r>
          </a:p>
          <a:p>
            <a:r>
              <a:rPr lang="de-DE" dirty="0"/>
              <a:t>Sport: Drehen, </a:t>
            </a:r>
            <a:r>
              <a:rPr lang="de-DE" dirty="0" err="1"/>
              <a:t>plattln</a:t>
            </a:r>
            <a:r>
              <a:rPr lang="de-DE" dirty="0"/>
              <a:t> fördert die Ausdauer</a:t>
            </a:r>
          </a:p>
          <a:p>
            <a:r>
              <a:rPr lang="de-DE" dirty="0"/>
              <a:t>Religion: Jahreskreis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17290"/>
          </a:xfrm>
        </p:spPr>
        <p:txBody>
          <a:bodyPr/>
          <a:lstStyle/>
          <a:p>
            <a:r>
              <a:rPr lang="de-DE" dirty="0"/>
              <a:t>Umsetzung in der Praxis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Ideensammlung:</a:t>
            </a:r>
          </a:p>
          <a:p>
            <a:pPr lvl="1"/>
            <a:r>
              <a:rPr lang="de-DE" dirty="0" err="1"/>
              <a:t>Gaufest</a:t>
            </a:r>
            <a:r>
              <a:rPr lang="de-DE" dirty="0"/>
              <a:t>: </a:t>
            </a:r>
            <a:r>
              <a:rPr lang="de-DE" sz="2000" dirty="0"/>
              <a:t>Schulchor, Bestecke wickeln, Armbänder</a:t>
            </a:r>
          </a:p>
          <a:p>
            <a:pPr lvl="1"/>
            <a:r>
              <a:rPr lang="de-DE" dirty="0" err="1"/>
              <a:t>Osternbräuche</a:t>
            </a:r>
            <a:r>
              <a:rPr lang="de-DE" sz="2000" dirty="0"/>
              <a:t>: </a:t>
            </a:r>
            <a:r>
              <a:rPr lang="de-DE" sz="2000" dirty="0" err="1"/>
              <a:t>Oascheim</a:t>
            </a:r>
            <a:r>
              <a:rPr lang="de-DE" sz="2000" dirty="0"/>
              <a:t>, Osternestverstecken, Osterbrunnen dekorieren</a:t>
            </a:r>
          </a:p>
          <a:p>
            <a:pPr lvl="1"/>
            <a:r>
              <a:rPr lang="de-DE" dirty="0"/>
              <a:t>Stand im Adventsmarkt</a:t>
            </a:r>
          </a:p>
          <a:p>
            <a:pPr lvl="1"/>
            <a:r>
              <a:rPr lang="de-DE" dirty="0"/>
              <a:t>Hintergründe der Feiertag: Lichtmess…</a:t>
            </a:r>
          </a:p>
          <a:p>
            <a:pPr lvl="1"/>
            <a:r>
              <a:rPr lang="de-DE" dirty="0"/>
              <a:t>Maiandachten besuchen </a:t>
            </a:r>
          </a:p>
          <a:p>
            <a:pPr lvl="1"/>
            <a:r>
              <a:rPr lang="de-DE" dirty="0"/>
              <a:t>Theater: Schulspiel (</a:t>
            </a:r>
            <a:r>
              <a:rPr lang="de-DE" sz="2000" dirty="0"/>
              <a:t>Mundart, Verkleidung, Gedichte)  </a:t>
            </a:r>
          </a:p>
          <a:p>
            <a:pPr lvl="1"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 lvl="1"/>
            <a:r>
              <a:rPr lang="de-DE" dirty="0"/>
              <a:t>Patronen der Kirche</a:t>
            </a:r>
          </a:p>
          <a:p>
            <a:pPr lvl="1"/>
            <a:r>
              <a:rPr lang="de-DE" dirty="0"/>
              <a:t>Ursprung des TV</a:t>
            </a:r>
          </a:p>
          <a:p>
            <a:pPr lvl="1"/>
            <a:r>
              <a:rPr lang="de-DE" dirty="0"/>
              <a:t>Lied: </a:t>
            </a:r>
            <a:r>
              <a:rPr lang="de-DE" dirty="0" err="1"/>
              <a:t>Wos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heid</a:t>
            </a:r>
            <a:r>
              <a:rPr lang="de-DE" dirty="0"/>
              <a:t> </a:t>
            </a:r>
            <a:r>
              <a:rPr lang="de-DE" dirty="0" err="1"/>
              <a:t>fira</a:t>
            </a:r>
            <a:r>
              <a:rPr lang="de-DE" dirty="0"/>
              <a:t> </a:t>
            </a:r>
            <a:r>
              <a:rPr lang="de-DE" dirty="0" err="1"/>
              <a:t>dog</a:t>
            </a:r>
            <a:r>
              <a:rPr lang="de-DE" dirty="0"/>
              <a:t> (Wochentage)</a:t>
            </a:r>
          </a:p>
          <a:p>
            <a:pPr lvl="1"/>
            <a:r>
              <a:rPr lang="de-DE" dirty="0"/>
              <a:t>Maria Eck: Kerze basteln</a:t>
            </a:r>
          </a:p>
          <a:p>
            <a:pPr lvl="1"/>
            <a:r>
              <a:rPr lang="de-DE" dirty="0"/>
              <a:t>Einladung zu Festen und Ereignissen des TV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lesto">
  <a:themeElements>
    <a:clrScheme name="Telest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elest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elest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283</Words>
  <Application>Microsoft Office PowerPoint</Application>
  <PresentationFormat>Bildschirmpräsentation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Century Gothic</vt:lpstr>
      <vt:lpstr>Verdana</vt:lpstr>
      <vt:lpstr>Wingdings</vt:lpstr>
      <vt:lpstr>Wingdings 2</vt:lpstr>
      <vt:lpstr>Telesto</vt:lpstr>
      <vt:lpstr>Wie stelle ich mich als Trachtenverein in der Schule vor?</vt:lpstr>
      <vt:lpstr>Was steht im Lehrplan der Grundschule?</vt:lpstr>
      <vt:lpstr>PowerPoint-Präsentation</vt:lpstr>
      <vt:lpstr>Einige pädagogische Prinzipien</vt:lpstr>
      <vt:lpstr>PowerPoint-Präsentation</vt:lpstr>
      <vt:lpstr>In welchen Fächern kann man eine Arbeit mit dem TV rechtfertigen?</vt:lpstr>
      <vt:lpstr>PowerPoint-Präsentation</vt:lpstr>
      <vt:lpstr>Umsetzung in der Praxis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 stelle ich mich als Trachtenverein in der Schule vor?</dc:title>
  <dc:creator>Wengler</dc:creator>
  <cp:lastModifiedBy>Grafetstetter Waltraud</cp:lastModifiedBy>
  <cp:revision>6</cp:revision>
  <dcterms:created xsi:type="dcterms:W3CDTF">2017-10-05T15:03:16Z</dcterms:created>
  <dcterms:modified xsi:type="dcterms:W3CDTF">2017-11-03T09:47:47Z</dcterms:modified>
</cp:coreProperties>
</file>